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69" r:id="rId13"/>
    <p:sldId id="271" r:id="rId14"/>
    <p:sldId id="273" r:id="rId15"/>
    <p:sldId id="274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7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5BE62-032A-48A6-AD15-F51ACCA61A8C}" type="datetimeFigureOut">
              <a:rPr lang="bg-BG" smtClean="0"/>
              <a:pPr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C54E-12B0-413E-B640-18DEF90B238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slideshare.net/vesiii/6-54262238?qid=eddb78e4-554a-4b6b-89ad-4e0acf1315d8&amp;v=&amp;b=&amp;from_search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uchebnici.com/open_book/os2gr.html?fbclid=IwAR1ZY0YJeOGkgXRLeKGZr1Bhn7Rkkq5oZ9G10Pb9Tl3iG2EvNEKPtw9UL_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uboznaiko.com/index.php/2012/05/%D0%BA%D0%B0%D1%80%D1%82%D0%B8%D0%BD%D0%BA%D0%B8-%D0%B7%D0%B0-%D0%BE%D1%86%D0%B2%D0%B5%D1%82%D1%8F%D0%B2%D0%B0%D0%BD%D0%B5-%D0%BF%D1%80%D0%BE%D1%84%D0%B5%D1%81%D0%B8%D0%B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cha.se/watch/4008/moeto-semeystv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uchebnici.com/open_book/bel2g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DyepTagaU58&amp;list=PL7xnRIWcMoSbnQdTxk_0ZvnoWdARc0R_J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662" y="571480"/>
            <a:ext cx="7500990" cy="2000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ДГ “Веселушко” гр.Бургас</a:t>
            </a:r>
          </a:p>
          <a:p>
            <a:pPr algn="ctr"/>
            <a:r>
              <a:rPr lang="bg-BG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Група “Пчелички”</a:t>
            </a:r>
          </a:p>
          <a:p>
            <a:pPr algn="ctr"/>
            <a:r>
              <a:rPr lang="bg-BG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 Хистина Гайдарджиева</a:t>
            </a:r>
          </a:p>
          <a:p>
            <a:pPr algn="ctr"/>
            <a:r>
              <a:rPr lang="bg-BG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bg-BG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03. 2020 година</a:t>
            </a:r>
            <a:endParaRPr lang="bg-BG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14620"/>
            <a:ext cx="514353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428604"/>
            <a:ext cx="757242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800" smtClean="0">
                <a:solidFill>
                  <a:srgbClr val="FF0000"/>
                </a:solidFill>
              </a:rPr>
              <a:t>Какви </a:t>
            </a:r>
            <a:r>
              <a:rPr lang="bg-BG" sz="2800" dirty="0" smtClean="0">
                <a:solidFill>
                  <a:srgbClr val="FF0000"/>
                </a:solidFill>
              </a:rPr>
              <a:t>други професии има и с какво са полезни на хората, ще разберем от презентацията. Последвайте линка</a:t>
            </a:r>
            <a:r>
              <a:rPr lang="bg-BG" sz="2800" dirty="0" smtClean="0"/>
              <a:t>.</a:t>
            </a:r>
            <a:endParaRPr lang="bg-BG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214555"/>
            <a:ext cx="807249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https://www.slideshare.net/vesiii/6-54262238?qid=eddb78e4-554a-4b6b-89ad-4e0acf1315d8&amp;v=&amp;b=&amp;from_search=1</a:t>
            </a:r>
            <a:endParaRPr lang="bg-BG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44267"/>
            <a:ext cx="9144000" cy="391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1142984"/>
            <a:ext cx="5143536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Започваме работа по учебните ни тетрадки на страница 51.</a:t>
            </a:r>
          </a:p>
          <a:p>
            <a:r>
              <a:rPr lang="en-US" dirty="0" smtClean="0">
                <a:hlinkClick r:id="rId3"/>
              </a:rPr>
              <a:t>https://www.e-uchebnici.com/open_book/os2gr.html?fbclid=IwAR1ZY0YJeOGkgXRLeKGZr1Bhn7Rkkq5oZ9G10Pb9Tl3iG2EvNEKPtw9UL_o</a:t>
            </a:r>
            <a:endParaRPr lang="ru-RU" dirty="0" smtClean="0"/>
          </a:p>
          <a:p>
            <a:r>
              <a:rPr lang="ru-RU" dirty="0" smtClean="0"/>
              <a:t>   1.Разгледаите картинката и кажете кои са нарисуваните професии.</a:t>
            </a:r>
          </a:p>
          <a:p>
            <a:r>
              <a:rPr lang="ru-RU" dirty="0" smtClean="0"/>
              <a:t>   2. Кой строи?</a:t>
            </a:r>
          </a:p>
          <a:p>
            <a:r>
              <a:rPr lang="ru-RU" dirty="0" smtClean="0"/>
              <a:t>   3.Кой шие?</a:t>
            </a:r>
          </a:p>
          <a:p>
            <a:r>
              <a:rPr lang="ru-RU" dirty="0" smtClean="0"/>
              <a:t>   4.Кой готви?</a:t>
            </a:r>
          </a:p>
          <a:p>
            <a:r>
              <a:rPr lang="ru-RU" dirty="0" smtClean="0"/>
              <a:t>   5.Оцветете картинките.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642918"/>
            <a:ext cx="742955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Мили деца, днес видяхме колко много професии има и колко са важни всичките за нас. Разбрахме, че всяка професия си служи с различни инструменти. Време е за почивка, но ако не сте изморени предлагам ви картинки, които да оцветите.</a:t>
            </a:r>
          </a:p>
          <a:p>
            <a:r>
              <a:rPr lang="bg-BG" dirty="0" smtClean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http://www.lyuboznaiko.com/index.php/2012/05/%D0%BA%D0%B0%D1%80%D1%82%D0%B8%D0%BD%D0%BA%D0%B8-%D0%B7%D0%B0-%D0%BE%D1%86%D0%B2%D0%B5%D1%82%D1%8F%D0%B2%D0%B0%D0%BD%D0%B5-%D0%BF%D1%80%D0%BE%D1%84%D0%B5%D1%81%D0%B8%D0%B8</a:t>
            </a:r>
            <a:endParaRPr lang="bg-BG" dirty="0" smtClean="0"/>
          </a:p>
          <a:p>
            <a:endParaRPr lang="bg-BG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6" y="1500175"/>
            <a:ext cx="692948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След почивката е време да продължим по Български езика и литература. </a:t>
            </a:r>
          </a:p>
          <a:p>
            <a:r>
              <a:rPr lang="bg-BG" dirty="0" smtClean="0"/>
              <a:t>Темата по която ще работим е “В къщи днес какво се случи...” Задачи:</a:t>
            </a:r>
          </a:p>
          <a:p>
            <a:pPr lvl="0"/>
            <a:r>
              <a:rPr lang="bg-BG" dirty="0" smtClean="0"/>
              <a:t>1.Затвърдяване на уменията за участие в беседа по серия от картинки</a:t>
            </a:r>
          </a:p>
          <a:p>
            <a:pPr lvl="0"/>
            <a:r>
              <a:rPr lang="bg-BG" dirty="0" smtClean="0"/>
              <a:t>2.Съставяне на кратък текст по картинки</a:t>
            </a:r>
          </a:p>
          <a:p>
            <a:pPr lvl="0"/>
            <a:r>
              <a:rPr lang="bg-BG" dirty="0" smtClean="0"/>
              <a:t>3.Активизиране на думи с времемво значение – вчера,днес,снощи</a:t>
            </a:r>
          </a:p>
          <a:p>
            <a:r>
              <a:rPr lang="bg-BG" dirty="0" smtClean="0"/>
              <a:t> 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2214546" y="1428736"/>
            <a:ext cx="435771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Семейството е много важно за човека. В щасливи или тъжни моменти всеки от нас търси своето семейство. </a:t>
            </a:r>
            <a:r>
              <a:rPr lang="ru-RU" dirty="0" smtClean="0"/>
              <a:t>Знаеш ли какво наричаме семейство? От колко души е съставено едно семейство? Какви отговорности има всеки един?Ще научим сега, като последваме линка.</a:t>
            </a:r>
          </a:p>
          <a:p>
            <a:r>
              <a:rPr lang="en-US" dirty="0" smtClean="0">
                <a:hlinkClick r:id="rId3"/>
              </a:rPr>
              <a:t>https://ucha.se/watch/4008/moeto-semeystvo</a:t>
            </a:r>
            <a:endParaRPr lang="ru-RU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714357"/>
            <a:ext cx="785818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Попитайте децата, какво обичат да правят със семейството си. Да разкажат какво сте правили заедно вчера, снощи и днес.</a:t>
            </a:r>
          </a:p>
          <a:p>
            <a:r>
              <a:rPr lang="bg-BG" dirty="0" smtClean="0"/>
              <a:t>Преминете към учебните тетрадки на страница 54.</a:t>
            </a:r>
          </a:p>
          <a:p>
            <a:pPr lvl="0"/>
            <a:r>
              <a:rPr lang="en-US" dirty="0" smtClean="0">
                <a:hlinkClick r:id="rId3"/>
              </a:rPr>
              <a:t>https://www.e-uchebnici.com/open_book/bel2gr.html</a:t>
            </a:r>
            <a:endParaRPr lang="bg-BG" dirty="0" smtClean="0"/>
          </a:p>
          <a:p>
            <a:pPr lvl="0"/>
            <a:endParaRPr lang="bg-BG" dirty="0" smtClean="0"/>
          </a:p>
          <a:p>
            <a:pPr lvl="0"/>
            <a:r>
              <a:rPr lang="bg-BG" dirty="0" smtClean="0"/>
              <a:t>1.Какво се е случило сутринта?</a:t>
            </a:r>
          </a:p>
          <a:p>
            <a:r>
              <a:rPr lang="bg-BG" dirty="0" smtClean="0"/>
              <a:t>2.Какво са правили заедно с мама през дена?</a:t>
            </a:r>
          </a:p>
          <a:p>
            <a:r>
              <a:rPr lang="bg-BG" dirty="0" smtClean="0"/>
              <a:t>3.Кого са посрещнали ?</a:t>
            </a:r>
          </a:p>
          <a:p>
            <a:r>
              <a:rPr lang="bg-BG" dirty="0" smtClean="0"/>
              <a:t>4.Какво са правили с баба?</a:t>
            </a:r>
          </a:p>
          <a:p>
            <a:r>
              <a:rPr lang="bg-BG" dirty="0" smtClean="0"/>
              <a:t>5.Какво се е случило? </a:t>
            </a:r>
          </a:p>
          <a:p>
            <a:r>
              <a:rPr lang="bg-BG" dirty="0" smtClean="0"/>
              <a:t>6.Кой е помогнал? Оцвети кръгчето .</a:t>
            </a:r>
          </a:p>
          <a:p>
            <a:r>
              <a:rPr lang="bg-BG" dirty="0" smtClean="0"/>
              <a:t>7.Помогни на полицая да стигне до своята кола.</a:t>
            </a:r>
          </a:p>
          <a:p>
            <a:endParaRPr lang="bg-BG" dirty="0" smtClean="0"/>
          </a:p>
          <a:p>
            <a:pPr lvl="0"/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428604"/>
            <a:ext cx="7000924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Мили “Пчелички”, днес заедно научихме за различните професии.Какво работят мама и тати.Разбрахме, че семейството е много важно за всички нас. Сега ви пожелавам приятни почивни дни и до понеделник, когато ще бъдем отново заедно.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857364"/>
            <a:ext cx="5857916" cy="353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Снимки от днес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552832" cy="473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85794"/>
            <a:ext cx="4070347" cy="542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642918"/>
          <a:ext cx="5929290" cy="378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85"/>
                <a:gridCol w="2857505"/>
              </a:tblGrid>
              <a:tr h="386387">
                <a:tc>
                  <a:txBody>
                    <a:bodyPr/>
                    <a:lstStyle/>
                    <a:p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 Прием на децата</a:t>
                      </a:r>
                      <a:endParaRPr lang="bg-BG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 7:00 ч – 8: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bg-BG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6387">
                <a:tc>
                  <a:txBody>
                    <a:bodyPr/>
                    <a:lstStyle/>
                    <a:p>
                      <a:r>
                        <a:rPr lang="bg-BG" b="0" i="0" dirty="0" smtClean="0">
                          <a:solidFill>
                            <a:schemeClr val="tx1"/>
                          </a:solidFill>
                        </a:rPr>
                        <a:t>Утринна гимнастика</a:t>
                      </a:r>
                      <a:endParaRPr lang="bg-BG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i="0" dirty="0" smtClean="0">
                          <a:solidFill>
                            <a:schemeClr val="tx1"/>
                          </a:solidFill>
                        </a:rPr>
                        <a:t>8: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bg-BG" i="0" dirty="0" smtClean="0">
                          <a:solidFill>
                            <a:schemeClr val="tx1"/>
                          </a:solidFill>
                        </a:rPr>
                        <a:t>ч - 8: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bg-BG" i="0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6387">
                <a:tc>
                  <a:txBody>
                    <a:bodyPr/>
                    <a:lstStyle/>
                    <a:p>
                      <a:r>
                        <a:rPr lang="bg-BG" i="0" dirty="0" smtClean="0">
                          <a:solidFill>
                            <a:schemeClr val="tx1"/>
                          </a:solidFill>
                        </a:rPr>
                        <a:t>Закуска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i="0" dirty="0" smtClean="0">
                          <a:solidFill>
                            <a:schemeClr val="tx1"/>
                          </a:solidFill>
                        </a:rPr>
                        <a:t> 8:</a:t>
                      </a: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bg-BG" i="0" dirty="0" smtClean="0">
                          <a:solidFill>
                            <a:schemeClr val="tx1"/>
                          </a:solidFill>
                        </a:rPr>
                        <a:t>ч – 9:00ч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3563">
                <a:tc>
                  <a:txBody>
                    <a:bodyPr/>
                    <a:lstStyle/>
                    <a:p>
                      <a:r>
                        <a:rPr lang="bg-BG" i="0" dirty="0" smtClean="0"/>
                        <a:t>Основни</a:t>
                      </a:r>
                      <a:r>
                        <a:rPr lang="bg-BG" i="0" baseline="0" dirty="0" smtClean="0"/>
                        <a:t> </a:t>
                      </a:r>
                      <a:r>
                        <a:rPr lang="bg-BG" i="0" dirty="0" smtClean="0"/>
                        <a:t> и допълнителни форми на  педагогическо взаимодействие</a:t>
                      </a:r>
                      <a:endParaRPr lang="bg-BG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i="0" dirty="0" smtClean="0"/>
                        <a:t> 9:</a:t>
                      </a:r>
                      <a:r>
                        <a:rPr lang="en-US" i="0" dirty="0" smtClean="0"/>
                        <a:t>0</a:t>
                      </a:r>
                      <a:r>
                        <a:rPr lang="bg-BG" i="0" dirty="0" smtClean="0"/>
                        <a:t>0ч – 10:</a:t>
                      </a:r>
                      <a:r>
                        <a:rPr lang="en-US" i="0" dirty="0" smtClean="0"/>
                        <a:t>00</a:t>
                      </a:r>
                      <a:r>
                        <a:rPr lang="bg-BG" i="0" dirty="0" smtClean="0"/>
                        <a:t>ч</a:t>
                      </a:r>
                      <a:endParaRPr lang="bg-BG" i="0" dirty="0"/>
                    </a:p>
                  </a:txBody>
                  <a:tcPr/>
                </a:tc>
              </a:tr>
              <a:tr h="386387">
                <a:tc>
                  <a:txBody>
                    <a:bodyPr/>
                    <a:lstStyle/>
                    <a:p>
                      <a:r>
                        <a:rPr lang="bg-BG" i="0" dirty="0" smtClean="0"/>
                        <a:t>Междинна закуска</a:t>
                      </a:r>
                      <a:endParaRPr lang="bg-BG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i="0" dirty="0" smtClean="0"/>
                        <a:t> 10:0</a:t>
                      </a:r>
                      <a:r>
                        <a:rPr lang="en-US" i="0" dirty="0" smtClean="0"/>
                        <a:t>0</a:t>
                      </a:r>
                      <a:r>
                        <a:rPr lang="bg-BG" i="0" dirty="0" smtClean="0"/>
                        <a:t>ч – 10:30ч</a:t>
                      </a:r>
                      <a:endParaRPr lang="bg-BG" i="0" dirty="0"/>
                    </a:p>
                  </a:txBody>
                  <a:tcPr/>
                </a:tc>
              </a:tr>
              <a:tr h="639891">
                <a:tc>
                  <a:txBody>
                    <a:bodyPr/>
                    <a:lstStyle/>
                    <a:p>
                      <a:r>
                        <a:rPr lang="bg-BG" i="0" dirty="0" smtClean="0"/>
                        <a:t>Свободни</a:t>
                      </a:r>
                      <a:r>
                        <a:rPr lang="bg-BG" i="0" baseline="0" dirty="0" smtClean="0"/>
                        <a:t> игри и </a:t>
                      </a:r>
                      <a:r>
                        <a:rPr lang="bg-BG" i="0" dirty="0" smtClean="0"/>
                        <a:t>дейности по интереси </a:t>
                      </a:r>
                      <a:endParaRPr lang="bg-BG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i="0" dirty="0" smtClean="0"/>
                        <a:t>  1</a:t>
                      </a:r>
                      <a:r>
                        <a:rPr lang="en-US" i="0" dirty="0" smtClean="0"/>
                        <a:t>0</a:t>
                      </a:r>
                      <a:r>
                        <a:rPr lang="bg-BG" i="0" dirty="0" smtClean="0"/>
                        <a:t>:</a:t>
                      </a:r>
                      <a:r>
                        <a:rPr lang="en-US" i="0" dirty="0" smtClean="0"/>
                        <a:t>45</a:t>
                      </a:r>
                      <a:r>
                        <a:rPr lang="bg-BG" i="0" dirty="0" smtClean="0"/>
                        <a:t>ч – 11:</a:t>
                      </a:r>
                      <a:r>
                        <a:rPr lang="en-US" i="0" dirty="0" smtClean="0"/>
                        <a:t>30</a:t>
                      </a:r>
                      <a:r>
                        <a:rPr lang="bg-BG" i="0" dirty="0" smtClean="0"/>
                        <a:t>ч</a:t>
                      </a:r>
                      <a:endParaRPr lang="bg-BG" i="0" dirty="0"/>
                    </a:p>
                  </a:txBody>
                  <a:tcPr/>
                </a:tc>
              </a:tr>
              <a:tr h="657214">
                <a:tc>
                  <a:txBody>
                    <a:bodyPr/>
                    <a:lstStyle/>
                    <a:p>
                      <a:r>
                        <a:rPr lang="bg-BG" dirty="0" smtClean="0"/>
                        <a:t>Обяд</a:t>
                      </a:r>
                      <a:r>
                        <a:rPr lang="en-US" dirty="0" smtClean="0"/>
                        <a:t> </a:t>
                      </a:r>
                      <a:r>
                        <a:rPr lang="bg-BG" dirty="0" smtClean="0"/>
                        <a:t>и подготовка за сън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</a:t>
                      </a:r>
                      <a:r>
                        <a:rPr lang="en-US" dirty="0" smtClean="0"/>
                        <a:t>2:00</a:t>
                      </a:r>
                      <a:r>
                        <a:rPr lang="bg-BG" dirty="0" smtClean="0"/>
                        <a:t>ч -12:30ч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501354" y="1785926"/>
          <a:ext cx="2082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4357694"/>
          <a:ext cx="5929322" cy="250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02"/>
                <a:gridCol w="2857520"/>
              </a:tblGrid>
              <a:tr h="424999">
                <a:tc>
                  <a:txBody>
                    <a:bodyPr/>
                    <a:lstStyle/>
                    <a:p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Следобеден</a:t>
                      </a:r>
                      <a:r>
                        <a:rPr lang="bg-BG" b="0" baseline="0" dirty="0" smtClean="0">
                          <a:solidFill>
                            <a:schemeClr val="tx1"/>
                          </a:solidFill>
                        </a:rPr>
                        <a:t> сън</a:t>
                      </a:r>
                      <a:endParaRPr lang="bg-BG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0" dirty="0" smtClean="0"/>
                        <a:t> </a:t>
                      </a:r>
                      <a:r>
                        <a:rPr lang="bg-BG" b="0" dirty="0" smtClean="0">
                          <a:solidFill>
                            <a:schemeClr val="tx1"/>
                          </a:solidFill>
                        </a:rPr>
                        <a:t>12:30ч -15:30ч</a:t>
                      </a:r>
                      <a:endParaRPr lang="bg-BG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998">
                <a:tc>
                  <a:txBody>
                    <a:bodyPr/>
                    <a:lstStyle/>
                    <a:p>
                      <a:r>
                        <a:rPr lang="bg-BG" dirty="0" smtClean="0"/>
                        <a:t>Тоалет</a:t>
                      </a:r>
                      <a:r>
                        <a:rPr lang="bg-BG" baseline="0" dirty="0" smtClean="0"/>
                        <a:t> след сън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15:30ч -16:00ч</a:t>
                      </a:r>
                      <a:endParaRPr lang="bg-BG" dirty="0"/>
                    </a:p>
                  </a:txBody>
                  <a:tcPr/>
                </a:tc>
              </a:tr>
              <a:tr h="678173">
                <a:tc>
                  <a:txBody>
                    <a:bodyPr/>
                    <a:lstStyle/>
                    <a:p>
                      <a:r>
                        <a:rPr lang="bg-BG" dirty="0" smtClean="0"/>
                        <a:t>Следобедна</a:t>
                      </a:r>
                      <a:r>
                        <a:rPr lang="bg-BG" baseline="0" dirty="0" smtClean="0"/>
                        <a:t> закуска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16:00ч – 16:20ч</a:t>
                      </a:r>
                      <a:endParaRPr lang="bg-BG" dirty="0"/>
                    </a:p>
                  </a:txBody>
                  <a:tcPr/>
                </a:tc>
              </a:tr>
              <a:tr h="97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Педагогическа ситуация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16:30ч-17:00ч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-32" y="1"/>
          <a:ext cx="5929354" cy="518160"/>
        </p:xfrm>
        <a:graphic>
          <a:graphicData uri="http://schemas.openxmlformats.org/drawingml/2006/table">
            <a:tbl>
              <a:tblPr/>
              <a:tblGrid>
                <a:gridCol w="5929354"/>
              </a:tblGrid>
              <a:tr h="428603">
                <a:tc>
                  <a:txBody>
                    <a:bodyPr/>
                    <a:lstStyle/>
                    <a:p>
                      <a:r>
                        <a:rPr lang="bg-BG" sz="2800" dirty="0" smtClean="0">
                          <a:solidFill>
                            <a:schemeClr val="accent5"/>
                          </a:solidFill>
                        </a:rPr>
                        <a:t>                    Дневен режим</a:t>
                      </a:r>
                      <a:endParaRPr lang="bg-BG" sz="28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773" y="0"/>
            <a:ext cx="33582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5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85786" y="928670"/>
            <a:ext cx="77153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Добро утро , ранобудни “Пчелички”. </a:t>
            </a:r>
          </a:p>
          <a:p>
            <a:pPr algn="ctr"/>
            <a:r>
              <a:rPr lang="bg-BG" dirty="0" smtClean="0"/>
              <a:t>Време е за нашата утринна гимнастика, а след това и за закуска. </a:t>
            </a:r>
          </a:p>
          <a:p>
            <a:pPr algn="ctr"/>
            <a:r>
              <a:rPr lang="bg-BG" dirty="0" smtClean="0"/>
              <a:t>Днес преди обед ще работим по Околен свят , а следобед по Български език и литература.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3429000"/>
            <a:ext cx="57150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https://www.youtube.com/watch?v=DyepTagaU58&amp;list=PL7xnRIWcMoSbnQdTxk_0ZvnoWdARc0R_J</a:t>
            </a:r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285728"/>
            <a:ext cx="678661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Започваме с Околен свят и темата “Кой какво работи?”</a:t>
            </a:r>
          </a:p>
          <a:p>
            <a:pPr algn="ctr"/>
            <a:endParaRPr lang="bg-BG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2910" y="1785927"/>
            <a:ext cx="750099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Задачи:</a:t>
            </a:r>
          </a:p>
          <a:p>
            <a:pPr algn="ctr"/>
            <a:r>
              <a:rPr lang="bg-BG" sz="2400" dirty="0" smtClean="0"/>
              <a:t>1.Формиране на представи за професиите</a:t>
            </a:r>
          </a:p>
          <a:p>
            <a:pPr algn="ctr"/>
            <a:r>
              <a:rPr lang="bg-BG" sz="2400" dirty="0" smtClean="0"/>
              <a:t>2.Разбиране и различаване на професиите</a:t>
            </a:r>
          </a:p>
          <a:p>
            <a:pPr algn="ctr"/>
            <a:r>
              <a:rPr lang="bg-BG" sz="2400" dirty="0" smtClean="0"/>
              <a:t>3.Възпитаване на уважение към труда на хората</a:t>
            </a:r>
            <a:endParaRPr lang="bg-BG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1238706"/>
            <a:ext cx="514353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1.Разгледайте </a:t>
            </a:r>
            <a:r>
              <a:rPr lang="bg-BG" sz="2400" dirty="0" smtClean="0"/>
              <a:t>картинките и кажете кои професии са показани.</a:t>
            </a:r>
          </a:p>
          <a:p>
            <a:pPr algn="ctr"/>
            <a:r>
              <a:rPr lang="bg-BG" sz="2400" dirty="0" smtClean="0"/>
              <a:t>2. Разкажете на децата за различните професии и необходимите им средства.</a:t>
            </a:r>
            <a:endParaRPr lang="bg-BG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178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86248" cy="652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357686" cy="59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443" y="285728"/>
            <a:ext cx="4350557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15054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52"/>
            <a:ext cx="4549473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25054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444" y="357166"/>
            <a:ext cx="4473556" cy="58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564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Снимки от днес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47</cp:revision>
  <dcterms:created xsi:type="dcterms:W3CDTF">2020-03-26T10:03:09Z</dcterms:created>
  <dcterms:modified xsi:type="dcterms:W3CDTF">2020-03-27T14:13:23Z</dcterms:modified>
</cp:coreProperties>
</file>